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9" r:id="rId3"/>
    <p:sldId id="260" r:id="rId4"/>
    <p:sldId id="261" r:id="rId5"/>
    <p:sldId id="262" r:id="rId6"/>
    <p:sldId id="263" r:id="rId7"/>
    <p:sldId id="264"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2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A7806-552A-B67C-9171-26EDA51689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355E4F3-BD1D-5245-E6B6-05E5D01930E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411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47904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221969"/>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91B65-2D53-5E99-5E8D-A0730D5254F3}"/>
              </a:ext>
            </a:extLst>
          </p:cNvPr>
          <p:cNvSpPr>
            <a:spLocks noGrp="1"/>
          </p:cNvSpPr>
          <p:nvPr>
            <p:ph idx="1"/>
          </p:nvPr>
        </p:nvSpPr>
        <p:spPr>
          <a:xfrm>
            <a:off x="195209" y="462337"/>
            <a:ext cx="11158591" cy="5714626"/>
          </a:xfrm>
        </p:spPr>
        <p:txBody>
          <a:bodyPr/>
          <a:lstStyle/>
          <a:p>
            <a:pPr marL="0" indent="0">
              <a:lnSpc>
                <a:spcPct val="200000"/>
              </a:lnSpc>
              <a:buNone/>
            </a:pPr>
            <a:endParaRPr lang="en-US" i="1" dirty="0">
              <a:solidFill>
                <a:srgbClr val="F6F2DD"/>
              </a:solidFill>
            </a:endParaRPr>
          </a:p>
          <a:p>
            <a:pPr marL="0" indent="0">
              <a:lnSpc>
                <a:spcPct val="200000"/>
              </a:lnSpc>
              <a:buNone/>
            </a:pPr>
            <a:r>
              <a:rPr lang="en-US" i="1" dirty="0">
                <a:solidFill>
                  <a:srgbClr val="F6F2DD"/>
                </a:solidFill>
              </a:rPr>
              <a:t>Leader:	This week, you will be challenged to examine yourself through 			the fruit of the Spirit, which is love, joy, peace, patience, 				kindness, goodness, faithfulness, gentleness, and self-control. </a:t>
            </a:r>
          </a:p>
          <a:p>
            <a:pPr marL="0" indent="0">
              <a:lnSpc>
                <a:spcPct val="100000"/>
              </a:lnSpc>
              <a:buNone/>
            </a:pPr>
            <a:endParaRPr lang="en-US" dirty="0">
              <a:solidFill>
                <a:srgbClr val="F6F2DD"/>
              </a:solidFill>
            </a:endParaRPr>
          </a:p>
          <a:p>
            <a:pPr marL="0" indent="0">
              <a:buNone/>
            </a:pPr>
            <a:endParaRPr lang="en-US" dirty="0">
              <a:solidFill>
                <a:srgbClr val="F6F2DD"/>
              </a:solidFill>
            </a:endParaRPr>
          </a:p>
        </p:txBody>
      </p:sp>
    </p:spTree>
    <p:extLst>
      <p:ext uri="{BB962C8B-B14F-4D97-AF65-F5344CB8AC3E}">
        <p14:creationId xmlns:p14="http://schemas.microsoft.com/office/powerpoint/2010/main" val="3644159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91B65-2D53-5E99-5E8D-A0730D5254F3}"/>
              </a:ext>
            </a:extLst>
          </p:cNvPr>
          <p:cNvSpPr>
            <a:spLocks noGrp="1"/>
          </p:cNvSpPr>
          <p:nvPr>
            <p:ph idx="1"/>
          </p:nvPr>
        </p:nvSpPr>
        <p:spPr>
          <a:xfrm>
            <a:off x="195209" y="369871"/>
            <a:ext cx="11158591" cy="5714626"/>
          </a:xfrm>
        </p:spPr>
        <p:txBody>
          <a:bodyPr/>
          <a:lstStyle/>
          <a:p>
            <a:pPr marL="0" indent="0">
              <a:lnSpc>
                <a:spcPct val="200000"/>
              </a:lnSpc>
              <a:buNone/>
            </a:pPr>
            <a:r>
              <a:rPr lang="en-US" b="1" dirty="0">
                <a:solidFill>
                  <a:srgbClr val="F6F2DD"/>
                </a:solidFill>
              </a:rPr>
              <a:t>Congregation: 	May we all examine what we fill our hearts and minds 				with each day. </a:t>
            </a:r>
          </a:p>
          <a:p>
            <a:pPr marL="0" indent="0">
              <a:lnSpc>
                <a:spcPct val="100000"/>
              </a:lnSpc>
              <a:buNone/>
            </a:pPr>
            <a:endParaRPr lang="en-US" sz="1050" b="1" dirty="0">
              <a:solidFill>
                <a:srgbClr val="F6F2DD"/>
              </a:solidFill>
            </a:endParaRPr>
          </a:p>
          <a:p>
            <a:pPr marL="0" indent="0">
              <a:lnSpc>
                <a:spcPct val="200000"/>
              </a:lnSpc>
              <a:buNone/>
            </a:pPr>
            <a:r>
              <a:rPr lang="en-US" dirty="0">
                <a:solidFill>
                  <a:srgbClr val="F6F2DD"/>
                </a:solidFill>
              </a:rPr>
              <a:t>SERVE Participants: 	Lord, may we be open to change that will glorify 					you. Give us the courage to remove things that are 				not pleasing in your sight and are not useful for 					building your kingdom. </a:t>
            </a:r>
          </a:p>
        </p:txBody>
      </p:sp>
    </p:spTree>
    <p:extLst>
      <p:ext uri="{BB962C8B-B14F-4D97-AF65-F5344CB8AC3E}">
        <p14:creationId xmlns:p14="http://schemas.microsoft.com/office/powerpoint/2010/main" val="2484782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91B65-2D53-5E99-5E8D-A0730D5254F3}"/>
              </a:ext>
            </a:extLst>
          </p:cNvPr>
          <p:cNvSpPr>
            <a:spLocks noGrp="1"/>
          </p:cNvSpPr>
          <p:nvPr>
            <p:ph idx="1"/>
          </p:nvPr>
        </p:nvSpPr>
        <p:spPr>
          <a:xfrm>
            <a:off x="195209" y="369871"/>
            <a:ext cx="11158591" cy="5714626"/>
          </a:xfrm>
        </p:spPr>
        <p:txBody>
          <a:bodyPr/>
          <a:lstStyle/>
          <a:p>
            <a:pPr marL="0" indent="0">
              <a:lnSpc>
                <a:spcPct val="200000"/>
              </a:lnSpc>
              <a:buNone/>
            </a:pPr>
            <a:r>
              <a:rPr lang="en-US" b="1" dirty="0">
                <a:solidFill>
                  <a:srgbClr val="F6F2DD"/>
                </a:solidFill>
              </a:rPr>
              <a:t>Congregation: 	We send you to serve with love and joy. </a:t>
            </a:r>
          </a:p>
          <a:p>
            <a:pPr marL="0" indent="0">
              <a:lnSpc>
                <a:spcPct val="200000"/>
              </a:lnSpc>
              <a:buNone/>
            </a:pPr>
            <a:endParaRPr lang="en-US" sz="1050" b="1" dirty="0">
              <a:solidFill>
                <a:srgbClr val="F6F2DD"/>
              </a:solidFill>
            </a:endParaRPr>
          </a:p>
          <a:p>
            <a:pPr marL="0" indent="0">
              <a:lnSpc>
                <a:spcPct val="200000"/>
              </a:lnSpc>
              <a:buNone/>
            </a:pPr>
            <a:r>
              <a:rPr lang="en-US" dirty="0">
                <a:solidFill>
                  <a:srgbClr val="F6F2DD"/>
                </a:solidFill>
              </a:rPr>
              <a:t>SERVE Participants: 	We will serve one another in love. For the entire 					law of God is fulfilled in keeping this one 						command: “Love your neighbor as yourself.” </a:t>
            </a:r>
          </a:p>
          <a:p>
            <a:pPr marL="0" indent="0">
              <a:lnSpc>
                <a:spcPct val="200000"/>
              </a:lnSpc>
              <a:buNone/>
            </a:pPr>
            <a:endParaRPr lang="en-US" dirty="0">
              <a:solidFill>
                <a:srgbClr val="F6F2DD"/>
              </a:solidFill>
            </a:endParaRPr>
          </a:p>
        </p:txBody>
      </p:sp>
    </p:spTree>
    <p:extLst>
      <p:ext uri="{BB962C8B-B14F-4D97-AF65-F5344CB8AC3E}">
        <p14:creationId xmlns:p14="http://schemas.microsoft.com/office/powerpoint/2010/main" val="590460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91B65-2D53-5E99-5E8D-A0730D5254F3}"/>
              </a:ext>
            </a:extLst>
          </p:cNvPr>
          <p:cNvSpPr>
            <a:spLocks noGrp="1"/>
          </p:cNvSpPr>
          <p:nvPr>
            <p:ph idx="1"/>
          </p:nvPr>
        </p:nvSpPr>
        <p:spPr>
          <a:xfrm>
            <a:off x="195209" y="369871"/>
            <a:ext cx="11158591" cy="5714626"/>
          </a:xfrm>
        </p:spPr>
        <p:txBody>
          <a:bodyPr/>
          <a:lstStyle/>
          <a:p>
            <a:pPr marL="0" indent="0">
              <a:lnSpc>
                <a:spcPct val="200000"/>
              </a:lnSpc>
              <a:buNone/>
            </a:pPr>
            <a:r>
              <a:rPr lang="en-US" b="1" dirty="0">
                <a:solidFill>
                  <a:srgbClr val="F6F2DD"/>
                </a:solidFill>
              </a:rPr>
              <a:t>Congregation: 	We send you to serve with peace and patience. </a:t>
            </a:r>
          </a:p>
          <a:p>
            <a:pPr marL="0" indent="0">
              <a:lnSpc>
                <a:spcPct val="200000"/>
              </a:lnSpc>
              <a:buNone/>
            </a:pPr>
            <a:endParaRPr lang="en-US" sz="1050" b="1" dirty="0">
              <a:solidFill>
                <a:srgbClr val="F6F2DD"/>
              </a:solidFill>
            </a:endParaRPr>
          </a:p>
          <a:p>
            <a:pPr marL="0" indent="0">
              <a:lnSpc>
                <a:spcPct val="200000"/>
              </a:lnSpc>
              <a:buNone/>
            </a:pPr>
            <a:r>
              <a:rPr lang="en-US" dirty="0">
                <a:solidFill>
                  <a:srgbClr val="F6F2DD"/>
                </a:solidFill>
              </a:rPr>
              <a:t>SERVE Participants: 	Blessed are the peacemakers, for they shall be 					called children of God. </a:t>
            </a:r>
          </a:p>
          <a:p>
            <a:pPr marL="0" indent="0">
              <a:lnSpc>
                <a:spcPct val="200000"/>
              </a:lnSpc>
              <a:buNone/>
            </a:pPr>
            <a:endParaRPr lang="en-US" dirty="0">
              <a:solidFill>
                <a:srgbClr val="F6F2DD"/>
              </a:solidFill>
            </a:endParaRPr>
          </a:p>
        </p:txBody>
      </p:sp>
    </p:spTree>
    <p:extLst>
      <p:ext uri="{BB962C8B-B14F-4D97-AF65-F5344CB8AC3E}">
        <p14:creationId xmlns:p14="http://schemas.microsoft.com/office/powerpoint/2010/main" val="67143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91B65-2D53-5E99-5E8D-A0730D5254F3}"/>
              </a:ext>
            </a:extLst>
          </p:cNvPr>
          <p:cNvSpPr>
            <a:spLocks noGrp="1"/>
          </p:cNvSpPr>
          <p:nvPr>
            <p:ph idx="1"/>
          </p:nvPr>
        </p:nvSpPr>
        <p:spPr>
          <a:xfrm>
            <a:off x="195209" y="369871"/>
            <a:ext cx="11158591" cy="5714626"/>
          </a:xfrm>
        </p:spPr>
        <p:txBody>
          <a:bodyPr/>
          <a:lstStyle/>
          <a:p>
            <a:pPr marL="0" indent="0">
              <a:lnSpc>
                <a:spcPct val="200000"/>
              </a:lnSpc>
              <a:buNone/>
            </a:pPr>
            <a:r>
              <a:rPr lang="en-US" b="1" dirty="0">
                <a:solidFill>
                  <a:srgbClr val="F6F2DD"/>
                </a:solidFill>
              </a:rPr>
              <a:t>Congregation: 	We send you to serve with kindness and goodness. </a:t>
            </a:r>
          </a:p>
          <a:p>
            <a:pPr marL="0" indent="0">
              <a:lnSpc>
                <a:spcPct val="200000"/>
              </a:lnSpc>
              <a:buNone/>
            </a:pPr>
            <a:endParaRPr lang="en-US" sz="1050" b="1" dirty="0">
              <a:solidFill>
                <a:srgbClr val="F6F2DD"/>
              </a:solidFill>
            </a:endParaRPr>
          </a:p>
          <a:p>
            <a:pPr marL="0" indent="0">
              <a:lnSpc>
                <a:spcPct val="200000"/>
              </a:lnSpc>
              <a:buNone/>
            </a:pPr>
            <a:r>
              <a:rPr lang="en-US" dirty="0">
                <a:solidFill>
                  <a:srgbClr val="F6F2DD"/>
                </a:solidFill>
              </a:rPr>
              <a:t>SERVE Participants: 	Surely your goodness and love will follow me all 					the days of my life, and I will dwell in the house of 					the LORD forever. </a:t>
            </a:r>
          </a:p>
          <a:p>
            <a:pPr marL="0" indent="0">
              <a:lnSpc>
                <a:spcPct val="200000"/>
              </a:lnSpc>
              <a:buNone/>
            </a:pPr>
            <a:endParaRPr lang="en-US" dirty="0">
              <a:solidFill>
                <a:srgbClr val="F6F2DD"/>
              </a:solidFill>
            </a:endParaRPr>
          </a:p>
        </p:txBody>
      </p:sp>
    </p:spTree>
    <p:extLst>
      <p:ext uri="{BB962C8B-B14F-4D97-AF65-F5344CB8AC3E}">
        <p14:creationId xmlns:p14="http://schemas.microsoft.com/office/powerpoint/2010/main" val="3704434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91B65-2D53-5E99-5E8D-A0730D5254F3}"/>
              </a:ext>
            </a:extLst>
          </p:cNvPr>
          <p:cNvSpPr>
            <a:spLocks noGrp="1"/>
          </p:cNvSpPr>
          <p:nvPr>
            <p:ph idx="1"/>
          </p:nvPr>
        </p:nvSpPr>
        <p:spPr>
          <a:xfrm>
            <a:off x="195209" y="369871"/>
            <a:ext cx="11158591" cy="5714626"/>
          </a:xfrm>
        </p:spPr>
        <p:txBody>
          <a:bodyPr/>
          <a:lstStyle/>
          <a:p>
            <a:pPr marL="0" indent="0">
              <a:lnSpc>
                <a:spcPct val="200000"/>
              </a:lnSpc>
              <a:buNone/>
            </a:pPr>
            <a:r>
              <a:rPr lang="en-US" b="1" dirty="0">
                <a:solidFill>
                  <a:srgbClr val="F6F2DD"/>
                </a:solidFill>
              </a:rPr>
              <a:t>Congregation: 	We send you to serve with faithfulness and gentleness. </a:t>
            </a:r>
          </a:p>
          <a:p>
            <a:pPr marL="0" indent="0">
              <a:lnSpc>
                <a:spcPct val="200000"/>
              </a:lnSpc>
              <a:buNone/>
            </a:pPr>
            <a:endParaRPr lang="en-US" sz="1050" b="1" dirty="0">
              <a:solidFill>
                <a:srgbClr val="F6F2DD"/>
              </a:solidFill>
            </a:endParaRPr>
          </a:p>
          <a:p>
            <a:pPr marL="0" indent="0">
              <a:lnSpc>
                <a:spcPct val="200000"/>
              </a:lnSpc>
              <a:buNone/>
            </a:pPr>
            <a:r>
              <a:rPr lang="en-US" dirty="0">
                <a:solidFill>
                  <a:srgbClr val="F6F2DD"/>
                </a:solidFill>
              </a:rPr>
              <a:t>SERVE Participants: 	Since God chose you to be the </a:t>
            </a:r>
            <a:r>
              <a:rPr lang="en-US">
                <a:solidFill>
                  <a:srgbClr val="F6F2DD"/>
                </a:solidFill>
              </a:rPr>
              <a:t>holy people </a:t>
            </a:r>
            <a:r>
              <a:rPr lang="en-US" dirty="0">
                <a:solidFill>
                  <a:srgbClr val="F6F2DD"/>
                </a:solidFill>
              </a:rPr>
              <a:t>he 					loves, you must clothe yourselves with 						tenderhearted mercy, kindness, humility, 						gentleness, and patience. </a:t>
            </a:r>
          </a:p>
          <a:p>
            <a:pPr marL="0" indent="0">
              <a:lnSpc>
                <a:spcPct val="200000"/>
              </a:lnSpc>
              <a:buNone/>
            </a:pPr>
            <a:endParaRPr lang="en-US" dirty="0">
              <a:solidFill>
                <a:srgbClr val="F6F2DD"/>
              </a:solidFill>
            </a:endParaRPr>
          </a:p>
        </p:txBody>
      </p:sp>
    </p:spTree>
    <p:extLst>
      <p:ext uri="{BB962C8B-B14F-4D97-AF65-F5344CB8AC3E}">
        <p14:creationId xmlns:p14="http://schemas.microsoft.com/office/powerpoint/2010/main" val="414119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91B65-2D53-5E99-5E8D-A0730D5254F3}"/>
              </a:ext>
            </a:extLst>
          </p:cNvPr>
          <p:cNvSpPr>
            <a:spLocks noGrp="1"/>
          </p:cNvSpPr>
          <p:nvPr>
            <p:ph idx="1"/>
          </p:nvPr>
        </p:nvSpPr>
        <p:spPr>
          <a:xfrm>
            <a:off x="195209" y="369871"/>
            <a:ext cx="11158591" cy="5714626"/>
          </a:xfrm>
        </p:spPr>
        <p:txBody>
          <a:bodyPr/>
          <a:lstStyle/>
          <a:p>
            <a:pPr marL="0" indent="0">
              <a:lnSpc>
                <a:spcPct val="200000"/>
              </a:lnSpc>
              <a:buNone/>
            </a:pPr>
            <a:r>
              <a:rPr lang="en-US" b="1" dirty="0">
                <a:solidFill>
                  <a:srgbClr val="F6F2DD"/>
                </a:solidFill>
              </a:rPr>
              <a:t>Congregation: 	We send you to serve with self-control.</a:t>
            </a:r>
          </a:p>
          <a:p>
            <a:pPr marL="0" indent="0">
              <a:lnSpc>
                <a:spcPct val="200000"/>
              </a:lnSpc>
              <a:buNone/>
            </a:pPr>
            <a:endParaRPr lang="en-US" sz="1050" b="1" dirty="0">
              <a:solidFill>
                <a:srgbClr val="F6F2DD"/>
              </a:solidFill>
            </a:endParaRPr>
          </a:p>
          <a:p>
            <a:pPr marL="0" indent="0">
              <a:lnSpc>
                <a:spcPct val="200000"/>
              </a:lnSpc>
              <a:buNone/>
            </a:pPr>
            <a:r>
              <a:rPr lang="en-US" dirty="0">
                <a:solidFill>
                  <a:srgbClr val="F6F2DD"/>
                </a:solidFill>
              </a:rPr>
              <a:t>SERVE Participants: 	Better to be patient than powerful; better to have 					self-control than to conquer a city. </a:t>
            </a:r>
          </a:p>
          <a:p>
            <a:pPr marL="0" indent="0">
              <a:lnSpc>
                <a:spcPct val="200000"/>
              </a:lnSpc>
              <a:buNone/>
            </a:pPr>
            <a:endParaRPr lang="en-US" dirty="0">
              <a:solidFill>
                <a:srgbClr val="F6F2DD"/>
              </a:solidFill>
            </a:endParaRPr>
          </a:p>
        </p:txBody>
      </p:sp>
    </p:spTree>
    <p:extLst>
      <p:ext uri="{BB962C8B-B14F-4D97-AF65-F5344CB8AC3E}">
        <p14:creationId xmlns:p14="http://schemas.microsoft.com/office/powerpoint/2010/main" val="4072585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91B65-2D53-5E99-5E8D-A0730D5254F3}"/>
              </a:ext>
            </a:extLst>
          </p:cNvPr>
          <p:cNvSpPr>
            <a:spLocks noGrp="1"/>
          </p:cNvSpPr>
          <p:nvPr>
            <p:ph idx="1"/>
          </p:nvPr>
        </p:nvSpPr>
        <p:spPr>
          <a:xfrm>
            <a:off x="195209" y="369871"/>
            <a:ext cx="11158591" cy="5714626"/>
          </a:xfrm>
        </p:spPr>
        <p:txBody>
          <a:bodyPr/>
          <a:lstStyle/>
          <a:p>
            <a:pPr marL="0" indent="0">
              <a:lnSpc>
                <a:spcPct val="200000"/>
              </a:lnSpc>
              <a:buNone/>
            </a:pPr>
            <a:r>
              <a:rPr lang="en-US" b="1" dirty="0">
                <a:solidFill>
                  <a:srgbClr val="F6F2DD"/>
                </a:solidFill>
              </a:rPr>
              <a:t>Congregation: 	Go and share the gospel with boldness and humility.</a:t>
            </a:r>
            <a:br>
              <a:rPr lang="en-US" sz="1800" dirty="0">
                <a:effectLst/>
                <a:latin typeface="SourceSerifPro"/>
              </a:rPr>
            </a:br>
            <a:endParaRPr lang="en-US" sz="800" dirty="0"/>
          </a:p>
          <a:p>
            <a:pPr marL="0" indent="0">
              <a:lnSpc>
                <a:spcPct val="200000"/>
              </a:lnSpc>
              <a:buNone/>
            </a:pPr>
            <a:endParaRPr lang="en-US" sz="1050" b="1" dirty="0">
              <a:solidFill>
                <a:srgbClr val="F6F2DD"/>
              </a:solidFill>
            </a:endParaRPr>
          </a:p>
          <a:p>
            <a:pPr marL="0" indent="0">
              <a:lnSpc>
                <a:spcPct val="200000"/>
              </a:lnSpc>
              <a:buNone/>
            </a:pPr>
            <a:r>
              <a:rPr lang="en-US" dirty="0">
                <a:solidFill>
                  <a:srgbClr val="F6F2DD"/>
                </a:solidFill>
              </a:rPr>
              <a:t>SERVE Participants: 	We will proclaim your name to all nations using 					words and deeds. </a:t>
            </a:r>
          </a:p>
          <a:p>
            <a:pPr marL="0" indent="0">
              <a:lnSpc>
                <a:spcPct val="200000"/>
              </a:lnSpc>
              <a:buNone/>
            </a:pPr>
            <a:endParaRPr lang="en-US" dirty="0">
              <a:solidFill>
                <a:srgbClr val="F6F2DD"/>
              </a:solidFill>
            </a:endParaRPr>
          </a:p>
        </p:txBody>
      </p:sp>
    </p:spTree>
    <p:extLst>
      <p:ext uri="{BB962C8B-B14F-4D97-AF65-F5344CB8AC3E}">
        <p14:creationId xmlns:p14="http://schemas.microsoft.com/office/powerpoint/2010/main" val="212048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91B65-2D53-5E99-5E8D-A0730D5254F3}"/>
              </a:ext>
            </a:extLst>
          </p:cNvPr>
          <p:cNvSpPr>
            <a:spLocks noGrp="1"/>
          </p:cNvSpPr>
          <p:nvPr>
            <p:ph idx="1"/>
          </p:nvPr>
        </p:nvSpPr>
        <p:spPr>
          <a:xfrm>
            <a:off x="195209" y="369871"/>
            <a:ext cx="11158591" cy="5714626"/>
          </a:xfrm>
        </p:spPr>
        <p:txBody>
          <a:bodyPr/>
          <a:lstStyle/>
          <a:p>
            <a:pPr marL="0" indent="0">
              <a:lnSpc>
                <a:spcPct val="200000"/>
              </a:lnSpc>
              <a:buNone/>
            </a:pPr>
            <a:endParaRPr lang="en-US" i="1" dirty="0">
              <a:solidFill>
                <a:srgbClr val="F6F2DD"/>
              </a:solidFill>
            </a:endParaRPr>
          </a:p>
          <a:p>
            <a:pPr marL="0" indent="0">
              <a:lnSpc>
                <a:spcPct val="200000"/>
              </a:lnSpc>
              <a:buNone/>
            </a:pPr>
            <a:r>
              <a:rPr lang="en-US" i="1" dirty="0">
                <a:solidFill>
                  <a:srgbClr val="F6F2DD"/>
                </a:solidFill>
              </a:rPr>
              <a:t>Leader:</a:t>
            </a:r>
            <a:r>
              <a:rPr lang="en-US" b="1" dirty="0">
                <a:solidFill>
                  <a:srgbClr val="F6F2DD"/>
                </a:solidFill>
              </a:rPr>
              <a:t>	</a:t>
            </a:r>
            <a:r>
              <a:rPr lang="en-US" i="1" dirty="0">
                <a:solidFill>
                  <a:srgbClr val="F6F2DD"/>
                </a:solidFill>
              </a:rPr>
              <a:t>We commission you to go with the blessing of the fruit of the 			Spirit from this congregation of believers into our community 			and throughout the world. </a:t>
            </a:r>
          </a:p>
          <a:p>
            <a:pPr marL="0" indent="0">
              <a:lnSpc>
                <a:spcPct val="200000"/>
              </a:lnSpc>
              <a:buNone/>
            </a:pPr>
            <a:endParaRPr lang="en-US" dirty="0">
              <a:solidFill>
                <a:srgbClr val="F6F2DD"/>
              </a:solidFill>
            </a:endParaRPr>
          </a:p>
          <a:p>
            <a:pPr marL="0" indent="0">
              <a:lnSpc>
                <a:spcPct val="200000"/>
              </a:lnSpc>
              <a:buNone/>
            </a:pPr>
            <a:endParaRPr lang="en-US" dirty="0">
              <a:solidFill>
                <a:srgbClr val="F6F2DD"/>
              </a:solidFill>
            </a:endParaRPr>
          </a:p>
        </p:txBody>
      </p:sp>
    </p:spTree>
    <p:extLst>
      <p:ext uri="{BB962C8B-B14F-4D97-AF65-F5344CB8AC3E}">
        <p14:creationId xmlns:p14="http://schemas.microsoft.com/office/powerpoint/2010/main" val="683151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RVE 2023 PPT Template" id="{DBB6F403-91F3-CE4E-8F73-A13FA40A11F3}" vid="{FE8C738B-687C-1B45-9D3C-8ED6B06B2FAA}"/>
    </a:ext>
  </a:extLst>
</a:theme>
</file>

<file path=docProps/app.xml><?xml version="1.0" encoding="utf-8"?>
<Properties xmlns="http://schemas.openxmlformats.org/officeDocument/2006/extended-properties" xmlns:vt="http://schemas.openxmlformats.org/officeDocument/2006/docPropsVTypes">
  <Template/>
  <TotalTime>32</TotalTime>
  <Words>443</Words>
  <Application>Microsoft Macintosh PowerPoint</Application>
  <PresentationFormat>Widescreen</PresentationFormat>
  <Paragraphs>25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SourceSerifPro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serve@thereforego.com</dc:creator>
  <cp:lastModifiedBy>serve@thereforego.com</cp:lastModifiedBy>
  <cp:revision>8</cp:revision>
  <dcterms:created xsi:type="dcterms:W3CDTF">2022-12-02T14:33:49Z</dcterms:created>
  <dcterms:modified xsi:type="dcterms:W3CDTF">2024-01-08T19:04:49Z</dcterms:modified>
</cp:coreProperties>
</file>